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2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4/6/20</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4/6/20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4/6/20</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4/6/20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4/6/20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4/6/20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4/6/20</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4/6/20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4/6/20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4/6/20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4/6/20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4/6/20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4/6/20</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4/6/20</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Veterinary Care</a:t>
            </a:r>
            <a:endParaRPr lang="en-US" dirty="0"/>
          </a:p>
        </p:txBody>
      </p:sp>
      <p:sp>
        <p:nvSpPr>
          <p:cNvPr id="3" name="Subtitle 2"/>
          <p:cNvSpPr>
            <a:spLocks noGrp="1"/>
          </p:cNvSpPr>
          <p:nvPr>
            <p:ph type="subTitle" idx="1"/>
          </p:nvPr>
        </p:nvSpPr>
        <p:spPr/>
        <p:txBody>
          <a:bodyPr/>
          <a:lstStyle/>
          <a:p>
            <a:r>
              <a:rPr lang="en-US" dirty="0" err="1" smtClean="0"/>
              <a:t>Whitebrook</a:t>
            </a:r>
            <a:r>
              <a:rPr lang="en-US" dirty="0" smtClean="0"/>
              <a:t> Farm</a:t>
            </a:r>
            <a:endParaRPr lang="en-US" dirty="0"/>
          </a:p>
        </p:txBody>
      </p:sp>
    </p:spTree>
    <p:extLst>
      <p:ext uri="{BB962C8B-B14F-4D97-AF65-F5344CB8AC3E}">
        <p14:creationId xmlns:p14="http://schemas.microsoft.com/office/powerpoint/2010/main" val="4219110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effectLst/>
              </a:rPr>
              <a:t>Fever of 1 degree above </a:t>
            </a:r>
            <a:r>
              <a:rPr lang="en-US" dirty="0" smtClean="0">
                <a:effectLst/>
              </a:rPr>
              <a:t>normal</a:t>
            </a:r>
          </a:p>
          <a:p>
            <a:endParaRPr lang="en-US" dirty="0">
              <a:effectLst/>
            </a:endParaRPr>
          </a:p>
          <a:p>
            <a:pPr marL="0" indent="0">
              <a:buNone/>
            </a:pPr>
            <a:endParaRPr lang="en-US" dirty="0"/>
          </a:p>
        </p:txBody>
      </p:sp>
      <p:pic>
        <p:nvPicPr>
          <p:cNvPr id="4" name="Picture 3" descr="best-horse-thermometer-review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5384" y="2595829"/>
            <a:ext cx="3915228" cy="3915228"/>
          </a:xfrm>
          <a:prstGeom prst="rect">
            <a:avLst/>
          </a:prstGeom>
        </p:spPr>
      </p:pic>
    </p:spTree>
    <p:extLst>
      <p:ext uri="{BB962C8B-B14F-4D97-AF65-F5344CB8AC3E}">
        <p14:creationId xmlns:p14="http://schemas.microsoft.com/office/powerpoint/2010/main" val="3538311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effectLst/>
              </a:rPr>
              <a:t>Fever in feet and especially if he doesn’t want to get up </a:t>
            </a:r>
            <a:endParaRPr lang="en-US" dirty="0">
              <a:effectLst/>
            </a:endParaRPr>
          </a:p>
          <a:p>
            <a:endParaRPr lang="en-US" dirty="0"/>
          </a:p>
        </p:txBody>
      </p:sp>
      <p:pic>
        <p:nvPicPr>
          <p:cNvPr id="4" name="Picture 3" descr="screen-shot-2019-05-13-at-11-25-55-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725" y="2779473"/>
            <a:ext cx="4625478" cy="3473408"/>
          </a:xfrm>
          <a:prstGeom prst="rect">
            <a:avLst/>
          </a:prstGeom>
        </p:spPr>
      </p:pic>
    </p:spTree>
    <p:extLst>
      <p:ext uri="{BB962C8B-B14F-4D97-AF65-F5344CB8AC3E}">
        <p14:creationId xmlns:p14="http://schemas.microsoft.com/office/powerpoint/2010/main" val="749489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effectLst/>
              </a:rPr>
              <a:t>Not wanting to eat or eat normally. </a:t>
            </a:r>
            <a:endParaRPr lang="en-US" dirty="0">
              <a:effectLst/>
            </a:endParaRPr>
          </a:p>
          <a:p>
            <a:pPr marL="0" indent="0">
              <a:buNone/>
            </a:pPr>
            <a:endParaRPr lang="en-US" dirty="0">
              <a:effectLst/>
            </a:endParaRPr>
          </a:p>
          <a:p>
            <a:endParaRPr lang="en-US" dirty="0"/>
          </a:p>
        </p:txBody>
      </p:sp>
      <p:pic>
        <p:nvPicPr>
          <p:cNvPr id="4" name="Picture 3" descr="vet%20voice%20-%20horse%20-%20colic-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51" y="2886239"/>
            <a:ext cx="6256092" cy="2985862"/>
          </a:xfrm>
          <a:prstGeom prst="rect">
            <a:avLst/>
          </a:prstGeom>
        </p:spPr>
      </p:pic>
    </p:spTree>
    <p:extLst>
      <p:ext uri="{BB962C8B-B14F-4D97-AF65-F5344CB8AC3E}">
        <p14:creationId xmlns:p14="http://schemas.microsoft.com/office/powerpoint/2010/main" val="1508918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effectLst/>
              </a:rPr>
              <a:t>Injuries such as cuts, swelling, heat or tenderness in a leg or elsewhere </a:t>
            </a:r>
            <a:endParaRPr lang="en-US" dirty="0">
              <a:effectLst/>
            </a:endParaRPr>
          </a:p>
          <a:p>
            <a:pPr marL="0" indent="0">
              <a:buNone/>
            </a:pPr>
            <a:endParaRPr lang="en-US" dirty="0"/>
          </a:p>
        </p:txBody>
      </p:sp>
      <p:pic>
        <p:nvPicPr>
          <p:cNvPr id="4" name="Picture 3" descr="Fig-103Case56-A-horse-with-the-fractured-radius-showing-swelling-at-fore-arm-reg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374" y="3354662"/>
            <a:ext cx="5664195" cy="2772123"/>
          </a:xfrm>
          <a:prstGeom prst="rect">
            <a:avLst/>
          </a:prstGeom>
        </p:spPr>
      </p:pic>
    </p:spTree>
    <p:extLst>
      <p:ext uri="{BB962C8B-B14F-4D97-AF65-F5344CB8AC3E}">
        <p14:creationId xmlns:p14="http://schemas.microsoft.com/office/powerpoint/2010/main" val="2130636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effectLst/>
              </a:rPr>
              <a:t>Eye swollen or injured </a:t>
            </a:r>
            <a:endParaRPr lang="en-US" dirty="0">
              <a:effectLst/>
            </a:endParaRPr>
          </a:p>
          <a:p>
            <a:pPr marL="0" indent="0">
              <a:buNone/>
            </a:pPr>
            <a:endParaRPr lang="en-US" dirty="0"/>
          </a:p>
        </p:txBody>
      </p:sp>
      <p:pic>
        <p:nvPicPr>
          <p:cNvPr id="4" name="Picture 3" descr="images-8.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364" y="2622303"/>
            <a:ext cx="5206631" cy="3899948"/>
          </a:xfrm>
          <a:prstGeom prst="rect">
            <a:avLst/>
          </a:prstGeom>
        </p:spPr>
      </p:pic>
    </p:spTree>
    <p:extLst>
      <p:ext uri="{BB962C8B-B14F-4D97-AF65-F5344CB8AC3E}">
        <p14:creationId xmlns:p14="http://schemas.microsoft.com/office/powerpoint/2010/main" val="2746050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effectLst/>
              </a:rPr>
              <a:t>Lame and bleeding </a:t>
            </a:r>
            <a:endParaRPr lang="en-US" dirty="0">
              <a:effectLst/>
            </a:endParaRPr>
          </a:p>
          <a:p>
            <a:pPr marL="0" indent="0">
              <a:buNone/>
            </a:pPr>
            <a:endParaRPr lang="en-US" dirty="0"/>
          </a:p>
        </p:txBody>
      </p:sp>
      <p:pic>
        <p:nvPicPr>
          <p:cNvPr id="4" name="Picture 3" descr="Issues-EIPH-300x2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102" y="2667886"/>
            <a:ext cx="4634878" cy="3738802"/>
          </a:xfrm>
          <a:prstGeom prst="rect">
            <a:avLst/>
          </a:prstGeom>
        </p:spPr>
      </p:pic>
    </p:spTree>
    <p:extLst>
      <p:ext uri="{BB962C8B-B14F-4D97-AF65-F5344CB8AC3E}">
        <p14:creationId xmlns:p14="http://schemas.microsoft.com/office/powerpoint/2010/main" val="1400516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that can be vaccinated against</a:t>
            </a:r>
            <a:endParaRPr lang="en-US" dirty="0"/>
          </a:p>
        </p:txBody>
      </p:sp>
      <p:pic>
        <p:nvPicPr>
          <p:cNvPr id="4" name="Content Placeholder 3" descr="VaccineChart.gif"/>
          <p:cNvPicPr>
            <a:picLocks noGrp="1" noChangeAspect="1"/>
          </p:cNvPicPr>
          <p:nvPr>
            <p:ph idx="1"/>
          </p:nvPr>
        </p:nvPicPr>
        <p:blipFill>
          <a:blip r:embed="rId2">
            <a:extLst>
              <a:ext uri="{28A0092B-C50C-407E-A947-70E740481C1C}">
                <a14:useLocalDpi xmlns:a14="http://schemas.microsoft.com/office/drawing/2010/main" val="0"/>
              </a:ext>
            </a:extLst>
          </a:blip>
          <a:srcRect l="14355" r="14355"/>
          <a:stretch>
            <a:fillRect/>
          </a:stretch>
        </p:blipFill>
        <p:spPr/>
      </p:pic>
    </p:spTree>
    <p:extLst>
      <p:ext uri="{BB962C8B-B14F-4D97-AF65-F5344CB8AC3E}">
        <p14:creationId xmlns:p14="http://schemas.microsoft.com/office/powerpoint/2010/main" val="3824892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smtClean="0"/>
              <a:t>Vaccines Work</a:t>
            </a:r>
            <a:endParaRPr lang="en-US"/>
          </a:p>
        </p:txBody>
      </p:sp>
      <p:pic>
        <p:nvPicPr>
          <p:cNvPr id="4" name="Content Placeholder 3" descr="How-Vaccines-Work-1.jpg"/>
          <p:cNvPicPr>
            <a:picLocks noGrp="1" noChangeAspect="1"/>
          </p:cNvPicPr>
          <p:nvPr>
            <p:ph idx="1"/>
          </p:nvPr>
        </p:nvPicPr>
        <p:blipFill>
          <a:blip r:embed="rId2" cstate="print">
            <a:extLst>
              <a:ext uri="{28A0092B-C50C-407E-A947-70E740481C1C}">
                <a14:useLocalDpi xmlns:a14="http://schemas.microsoft.com/office/drawing/2010/main" val="0"/>
              </a:ext>
            </a:extLst>
          </a:blip>
          <a:srcRect t="1153" b="1153"/>
          <a:stretch>
            <a:fillRect/>
          </a:stretch>
        </p:blipFill>
        <p:spPr/>
      </p:pic>
    </p:spTree>
    <p:extLst>
      <p:ext uri="{BB962C8B-B14F-4D97-AF65-F5344CB8AC3E}">
        <p14:creationId xmlns:p14="http://schemas.microsoft.com/office/powerpoint/2010/main" val="71688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that cannot be vaccinated for</a:t>
            </a:r>
            <a:endParaRPr lang="en-US" dirty="0"/>
          </a:p>
        </p:txBody>
      </p:sp>
      <p:sp>
        <p:nvSpPr>
          <p:cNvPr id="3" name="Content Placeholder 2"/>
          <p:cNvSpPr>
            <a:spLocks noGrp="1"/>
          </p:cNvSpPr>
          <p:nvPr>
            <p:ph idx="1"/>
          </p:nvPr>
        </p:nvSpPr>
        <p:spPr/>
        <p:txBody>
          <a:bodyPr/>
          <a:lstStyle/>
          <a:p>
            <a:r>
              <a:rPr lang="en-US" dirty="0" smtClean="0"/>
              <a:t>EIA (Equine Infectious Anemia) </a:t>
            </a:r>
          </a:p>
          <a:p>
            <a:pPr lvl="1"/>
            <a:r>
              <a:rPr lang="en-US" dirty="0" smtClean="0"/>
              <a:t>You need a </a:t>
            </a:r>
            <a:r>
              <a:rPr lang="en-US" dirty="0" err="1" smtClean="0"/>
              <a:t>coggins</a:t>
            </a:r>
            <a:r>
              <a:rPr lang="en-US" dirty="0" smtClean="0"/>
              <a:t> test to prove negative</a:t>
            </a:r>
          </a:p>
          <a:p>
            <a:r>
              <a:rPr lang="en-US" dirty="0" smtClean="0"/>
              <a:t>EHV Neurological strain</a:t>
            </a:r>
            <a:endParaRPr lang="en-US" dirty="0"/>
          </a:p>
        </p:txBody>
      </p:sp>
    </p:spTree>
    <p:extLst>
      <p:ext uri="{BB962C8B-B14F-4D97-AF65-F5344CB8AC3E}">
        <p14:creationId xmlns:p14="http://schemas.microsoft.com/office/powerpoint/2010/main" val="2821962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that aren’t diseases (vaccinations wont work)</a:t>
            </a:r>
            <a:endParaRPr lang="en-US" dirty="0"/>
          </a:p>
        </p:txBody>
      </p:sp>
      <p:sp>
        <p:nvSpPr>
          <p:cNvPr id="3" name="Content Placeholder 2"/>
          <p:cNvSpPr>
            <a:spLocks noGrp="1"/>
          </p:cNvSpPr>
          <p:nvPr>
            <p:ph idx="1"/>
          </p:nvPr>
        </p:nvSpPr>
        <p:spPr/>
        <p:txBody>
          <a:bodyPr/>
          <a:lstStyle/>
          <a:p>
            <a:r>
              <a:rPr lang="en-US" dirty="0" smtClean="0"/>
              <a:t>Worms and Parasites</a:t>
            </a:r>
          </a:p>
          <a:p>
            <a:r>
              <a:rPr lang="en-US" dirty="0" smtClean="0"/>
              <a:t>Colic</a:t>
            </a:r>
          </a:p>
          <a:p>
            <a:endParaRPr lang="en-US" dirty="0"/>
          </a:p>
        </p:txBody>
      </p:sp>
      <p:pic>
        <p:nvPicPr>
          <p:cNvPr id="4" name="Picture 3" descr="red-redworm-in-po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1250" y="1793772"/>
            <a:ext cx="3524219" cy="2352416"/>
          </a:xfrm>
          <a:prstGeom prst="rect">
            <a:avLst/>
          </a:prstGeom>
        </p:spPr>
      </p:pic>
      <p:pic>
        <p:nvPicPr>
          <p:cNvPr id="5" name="Picture 4" descr="fd8b0f77d767f1f6640afba6916ff67c_X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093" y="3679312"/>
            <a:ext cx="3986213" cy="2992548"/>
          </a:xfrm>
          <a:prstGeom prst="rect">
            <a:avLst/>
          </a:prstGeom>
        </p:spPr>
      </p:pic>
      <p:pic>
        <p:nvPicPr>
          <p:cNvPr id="6" name="Picture 5" descr="roundworm-in-po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783" y="4359792"/>
            <a:ext cx="3463772" cy="2312068"/>
          </a:xfrm>
          <a:prstGeom prst="rect">
            <a:avLst/>
          </a:prstGeom>
        </p:spPr>
      </p:pic>
    </p:spTree>
    <p:extLst>
      <p:ext uri="{BB962C8B-B14F-4D97-AF65-F5344CB8AC3E}">
        <p14:creationId xmlns:p14="http://schemas.microsoft.com/office/powerpoint/2010/main" val="4278953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Call the Vet?</a:t>
            </a:r>
            <a:endParaRPr lang="en-US" dirty="0"/>
          </a:p>
        </p:txBody>
      </p:sp>
      <p:sp>
        <p:nvSpPr>
          <p:cNvPr id="3" name="Content Placeholder 2"/>
          <p:cNvSpPr>
            <a:spLocks noGrp="1"/>
          </p:cNvSpPr>
          <p:nvPr>
            <p:ph idx="1"/>
          </p:nvPr>
        </p:nvSpPr>
        <p:spPr/>
        <p:txBody>
          <a:bodyPr>
            <a:normAutofit/>
          </a:bodyPr>
          <a:lstStyle/>
          <a:p>
            <a:r>
              <a:rPr lang="en-US" i="1" dirty="0">
                <a:effectLst/>
              </a:rPr>
              <a:t>It is a lot of work to care for a horse and sometimes we will need help with their care. A veterinarian should give your horse a checkup twice a year, along with giving him vaccinations, checking his teeth and deworming. Those are the routine visits. Sometimes you need to call the Veterinarian at other times. Can anyone tell me when we might have to call the Vet</a:t>
            </a:r>
            <a:r>
              <a:rPr lang="en-US" i="1" dirty="0" smtClean="0">
                <a:effectLst/>
              </a:rPr>
              <a:t>?</a:t>
            </a:r>
            <a:endParaRPr lang="en-US" dirty="0"/>
          </a:p>
        </p:txBody>
      </p:sp>
    </p:spTree>
    <p:extLst>
      <p:ext uri="{BB962C8B-B14F-4D97-AF65-F5344CB8AC3E}">
        <p14:creationId xmlns:p14="http://schemas.microsoft.com/office/powerpoint/2010/main" val="3266588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51798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i="1" dirty="0">
                <a:effectLst/>
              </a:rPr>
              <a:t>You might need to call the vet for the following things: </a:t>
            </a:r>
            <a:endParaRPr lang="en-US" dirty="0"/>
          </a:p>
          <a:p>
            <a:r>
              <a:rPr lang="en-US" dirty="0">
                <a:effectLst/>
              </a:rPr>
              <a:t> </a:t>
            </a:r>
            <a:r>
              <a:rPr lang="en-US" i="1" dirty="0">
                <a:effectLst/>
              </a:rPr>
              <a:t>Hurt</a:t>
            </a:r>
            <a:br>
              <a:rPr lang="en-US" i="1" dirty="0">
                <a:effectLst/>
              </a:rPr>
            </a:br>
            <a:r>
              <a:rPr lang="en-US" dirty="0">
                <a:effectLst/>
              </a:rPr>
              <a:t> </a:t>
            </a:r>
            <a:r>
              <a:rPr lang="en-US" i="1" dirty="0">
                <a:effectLst/>
              </a:rPr>
              <a:t>Sick</a:t>
            </a:r>
            <a:br>
              <a:rPr lang="en-US" i="1" dirty="0">
                <a:effectLst/>
              </a:rPr>
            </a:br>
            <a:r>
              <a:rPr lang="en-US" dirty="0">
                <a:effectLst/>
              </a:rPr>
              <a:t> </a:t>
            </a:r>
            <a:r>
              <a:rPr lang="en-US" i="1" dirty="0">
                <a:effectLst/>
              </a:rPr>
              <a:t>Lame</a:t>
            </a:r>
            <a:br>
              <a:rPr lang="en-US" i="1" dirty="0">
                <a:effectLst/>
              </a:rPr>
            </a:br>
            <a:r>
              <a:rPr lang="en-US" dirty="0">
                <a:effectLst/>
              </a:rPr>
              <a:t> </a:t>
            </a:r>
            <a:r>
              <a:rPr lang="en-US" i="1" dirty="0">
                <a:effectLst/>
              </a:rPr>
              <a:t>Too thin or too fat </a:t>
            </a:r>
            <a:endParaRPr lang="en-US" dirty="0"/>
          </a:p>
          <a:p>
            <a:endParaRPr lang="en-US" dirty="0"/>
          </a:p>
        </p:txBody>
      </p:sp>
      <p:pic>
        <p:nvPicPr>
          <p:cNvPr id="4" name="Picture 3" descr="brown-horse-bandaged-on-front-260nw-465445601.jpg.jp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6744" y="3053813"/>
            <a:ext cx="4953000" cy="3556000"/>
          </a:xfrm>
          <a:prstGeom prst="rect">
            <a:avLst/>
          </a:prstGeom>
        </p:spPr>
      </p:pic>
    </p:spTree>
    <p:extLst>
      <p:ext uri="{BB962C8B-B14F-4D97-AF65-F5344CB8AC3E}">
        <p14:creationId xmlns:p14="http://schemas.microsoft.com/office/powerpoint/2010/main" val="2209287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i="1" dirty="0">
                <a:effectLst/>
              </a:rPr>
              <a:t>Skin </a:t>
            </a:r>
            <a:r>
              <a:rPr lang="en-US" i="1" dirty="0" smtClean="0">
                <a:effectLst/>
              </a:rPr>
              <a:t>rash</a:t>
            </a:r>
          </a:p>
          <a:p>
            <a:r>
              <a:rPr lang="en-US" i="1" dirty="0" smtClean="0">
                <a:effectLst/>
              </a:rPr>
              <a:t>Cough </a:t>
            </a:r>
            <a:endParaRPr lang="en-US" dirty="0">
              <a:effectLst/>
            </a:endParaRPr>
          </a:p>
          <a:p>
            <a:r>
              <a:rPr lang="en-US" dirty="0">
                <a:effectLst/>
              </a:rPr>
              <a:t>  </a:t>
            </a:r>
            <a:r>
              <a:rPr lang="en-US" i="1" dirty="0">
                <a:effectLst/>
              </a:rPr>
              <a:t>Not eating </a:t>
            </a:r>
            <a:endParaRPr lang="en-US" dirty="0">
              <a:effectLst/>
            </a:endParaRPr>
          </a:p>
          <a:p>
            <a:r>
              <a:rPr lang="en-US" dirty="0">
                <a:effectLst/>
              </a:rPr>
              <a:t>  </a:t>
            </a:r>
            <a:r>
              <a:rPr lang="en-US" i="1" dirty="0">
                <a:effectLst/>
              </a:rPr>
              <a:t>Rolling and pawing </a:t>
            </a:r>
            <a:endParaRPr lang="en-US" dirty="0">
              <a:effectLst/>
            </a:endParaRPr>
          </a:p>
          <a:p>
            <a:endParaRPr lang="en-US" dirty="0"/>
          </a:p>
        </p:txBody>
      </p:sp>
      <p:pic>
        <p:nvPicPr>
          <p:cNvPr id="4" name="Picture 3" descr="horse-colic-450x3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935" y="2963649"/>
            <a:ext cx="4611073" cy="3289232"/>
          </a:xfrm>
          <a:prstGeom prst="rect">
            <a:avLst/>
          </a:prstGeom>
        </p:spPr>
      </p:pic>
    </p:spTree>
    <p:extLst>
      <p:ext uri="{BB962C8B-B14F-4D97-AF65-F5344CB8AC3E}">
        <p14:creationId xmlns:p14="http://schemas.microsoft.com/office/powerpoint/2010/main" val="125298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a Sick Horse</a:t>
            </a:r>
            <a:endParaRPr lang="en-US" dirty="0"/>
          </a:p>
        </p:txBody>
      </p:sp>
      <p:sp>
        <p:nvSpPr>
          <p:cNvPr id="3" name="Content Placeholder 2"/>
          <p:cNvSpPr>
            <a:spLocks noGrp="1"/>
          </p:cNvSpPr>
          <p:nvPr>
            <p:ph idx="1"/>
          </p:nvPr>
        </p:nvSpPr>
        <p:spPr/>
        <p:txBody>
          <a:bodyPr/>
          <a:lstStyle/>
          <a:p>
            <a:r>
              <a:rPr lang="en-US" dirty="0">
                <a:effectLst/>
              </a:rPr>
              <a:t>Belly pain as he may stop eating, break out in a sweat, look or nip at his belly, paw, stretch to </a:t>
            </a:r>
            <a:r>
              <a:rPr lang="en-US" dirty="0" smtClean="0">
                <a:effectLst/>
              </a:rPr>
              <a:t>urinate</a:t>
            </a:r>
            <a:r>
              <a:rPr lang="en-US" dirty="0">
                <a:effectLst/>
              </a:rPr>
              <a:t>, lie down and get up, roll. These are serious signs and you should call the vet right away. </a:t>
            </a:r>
            <a:endParaRPr lang="en-US" dirty="0">
              <a:effectLst/>
            </a:endParaRPr>
          </a:p>
          <a:p>
            <a:endParaRPr lang="en-US" dirty="0"/>
          </a:p>
        </p:txBody>
      </p:sp>
      <p:pic>
        <p:nvPicPr>
          <p:cNvPr id="4" name="Picture 3" descr="horse-touching-their-flan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6307" y="3579762"/>
            <a:ext cx="4257440" cy="3088448"/>
          </a:xfrm>
          <a:prstGeom prst="rect">
            <a:avLst/>
          </a:prstGeom>
        </p:spPr>
      </p:pic>
    </p:spTree>
    <p:extLst>
      <p:ext uri="{BB962C8B-B14F-4D97-AF65-F5344CB8AC3E}">
        <p14:creationId xmlns:p14="http://schemas.microsoft.com/office/powerpoint/2010/main" val="973128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effectLst/>
              </a:rPr>
              <a:t>Coughing, especially a wet, mucus one, runny eyes and nose (especially if yellow or green). </a:t>
            </a:r>
            <a:endParaRPr lang="en-US" dirty="0" smtClean="0">
              <a:effectLst/>
            </a:endParaRPr>
          </a:p>
          <a:p>
            <a:endParaRPr lang="en-US" dirty="0">
              <a:effectLst/>
            </a:endParaRPr>
          </a:p>
          <a:p>
            <a:pPr marL="0" indent="0">
              <a:buNone/>
            </a:pPr>
            <a:endParaRPr lang="en-US" dirty="0"/>
          </a:p>
        </p:txBody>
      </p:sp>
      <p:pic>
        <p:nvPicPr>
          <p:cNvPr id="5" name="Picture 4" descr="Madsen-horse-coug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417" y="3051315"/>
            <a:ext cx="5700839" cy="3429773"/>
          </a:xfrm>
          <a:prstGeom prst="rect">
            <a:avLst/>
          </a:prstGeom>
        </p:spPr>
      </p:pic>
    </p:spTree>
    <p:extLst>
      <p:ext uri="{BB962C8B-B14F-4D97-AF65-F5344CB8AC3E}">
        <p14:creationId xmlns:p14="http://schemas.microsoft.com/office/powerpoint/2010/main" val="3064487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effectLst/>
              </a:rPr>
              <a:t>Choking, which may sounds like coughing with great distress; green stuff may come out of his </a:t>
            </a:r>
            <a:r>
              <a:rPr lang="en-US" dirty="0" smtClean="0">
                <a:effectLst/>
              </a:rPr>
              <a:t>nose</a:t>
            </a:r>
            <a:r>
              <a:rPr lang="en-US" dirty="0">
                <a:effectLst/>
              </a:rPr>
              <a:t>, he is uncomfortable, walking, pacing. Call the vet immediately. </a:t>
            </a:r>
            <a:endParaRPr lang="en-US" dirty="0" smtClean="0">
              <a:effectLst/>
            </a:endParaRPr>
          </a:p>
          <a:p>
            <a:endParaRPr lang="en-US" dirty="0" smtClean="0">
              <a:effectLst/>
            </a:endParaRPr>
          </a:p>
          <a:p>
            <a:endParaRPr lang="en-US" dirty="0">
              <a:effectLst/>
            </a:endParaRPr>
          </a:p>
          <a:p>
            <a:endParaRPr lang="en-US" dirty="0"/>
          </a:p>
        </p:txBody>
      </p:sp>
      <p:pic>
        <p:nvPicPr>
          <p:cNvPr id="4" name="Picture 3" descr="all-choked-up_equinenutritionne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1246" y="3270233"/>
            <a:ext cx="2453540" cy="3237385"/>
          </a:xfrm>
          <a:prstGeom prst="rect">
            <a:avLst/>
          </a:prstGeom>
        </p:spPr>
      </p:pic>
    </p:spTree>
    <p:extLst>
      <p:ext uri="{BB962C8B-B14F-4D97-AF65-F5344CB8AC3E}">
        <p14:creationId xmlns:p14="http://schemas.microsoft.com/office/powerpoint/2010/main" val="3345605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effectLst/>
              </a:rPr>
              <a:t>Diarrhea or hard manure balls </a:t>
            </a:r>
            <a:endParaRPr lang="en-US" dirty="0" smtClean="0">
              <a:effectLst/>
            </a:endParaRPr>
          </a:p>
          <a:p>
            <a:pPr marL="0" indent="0">
              <a:buNone/>
            </a:pPr>
            <a:endParaRPr lang="en-US" dirty="0">
              <a:effectLst/>
            </a:endParaRPr>
          </a:p>
          <a:p>
            <a:endParaRPr lang="en-US" dirty="0">
              <a:effectLst/>
            </a:endParaRPr>
          </a:p>
          <a:p>
            <a:pPr marL="0" indent="0">
              <a:buNone/>
            </a:pPr>
            <a:endParaRPr lang="en-US" dirty="0"/>
          </a:p>
        </p:txBody>
      </p:sp>
      <p:pic>
        <p:nvPicPr>
          <p:cNvPr id="4" name="Picture 3" descr="Manure4 jp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214" y="2591627"/>
            <a:ext cx="5873983" cy="3915989"/>
          </a:xfrm>
          <a:prstGeom prst="rect">
            <a:avLst/>
          </a:prstGeom>
        </p:spPr>
      </p:pic>
    </p:spTree>
    <p:extLst>
      <p:ext uri="{BB962C8B-B14F-4D97-AF65-F5344CB8AC3E}">
        <p14:creationId xmlns:p14="http://schemas.microsoft.com/office/powerpoint/2010/main" val="1538875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effectLst/>
              </a:rPr>
              <a:t>Depressed as he doesn’t want to move, eat or notice anything. He may stand or lie down. He is </a:t>
            </a:r>
            <a:r>
              <a:rPr lang="en-US" dirty="0" smtClean="0">
                <a:effectLst/>
              </a:rPr>
              <a:t>cranky </a:t>
            </a:r>
            <a:r>
              <a:rPr lang="en-US" dirty="0">
                <a:effectLst/>
              </a:rPr>
              <a:t>and irritable. </a:t>
            </a:r>
            <a:endParaRPr lang="en-US" dirty="0" smtClean="0">
              <a:effectLst/>
            </a:endParaRPr>
          </a:p>
          <a:p>
            <a:endParaRPr lang="en-US" dirty="0">
              <a:effectLst/>
            </a:endParaRPr>
          </a:p>
          <a:p>
            <a:endParaRPr lang="en-US" dirty="0"/>
          </a:p>
        </p:txBody>
      </p:sp>
      <p:pic>
        <p:nvPicPr>
          <p:cNvPr id="4" name="Picture 3" descr="beige-horse-on-background-concrete-260nw-402798211.jpg.jp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4239" y="3010555"/>
            <a:ext cx="4953000" cy="3556000"/>
          </a:xfrm>
          <a:prstGeom prst="rect">
            <a:avLst/>
          </a:prstGeom>
        </p:spPr>
      </p:pic>
    </p:spTree>
    <p:extLst>
      <p:ext uri="{BB962C8B-B14F-4D97-AF65-F5344CB8AC3E}">
        <p14:creationId xmlns:p14="http://schemas.microsoft.com/office/powerpoint/2010/main" val="4224630725"/>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54</TotalTime>
  <Words>333</Words>
  <Application>Microsoft Macintosh PowerPoint</Application>
  <PresentationFormat>On-screen Show (4:3)</PresentationFormat>
  <Paragraphs>33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Habitat</vt:lpstr>
      <vt:lpstr>Veterinary Care</vt:lpstr>
      <vt:lpstr>Why Call the Vet?</vt:lpstr>
      <vt:lpstr>PowerPoint Presentation</vt:lpstr>
      <vt:lpstr>PowerPoint Presentation</vt:lpstr>
      <vt:lpstr>Signs of a Sick Horse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Diseases that can be vaccinated against</vt:lpstr>
      <vt:lpstr>How Vaccines Work</vt:lpstr>
      <vt:lpstr>Diseases that cannot be vaccinated for</vt:lpstr>
      <vt:lpstr>Things that aren’t diseases (vaccinations wont work)</vt:lpstr>
      <vt:lpstr>PowerPoint Presentation</vt:lpstr>
    </vt:vector>
  </TitlesOfParts>
  <Company>R &amp; R Auto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Veterinary Care</dc:title>
  <dc:creator>Jon Ranes</dc:creator>
  <cp:lastModifiedBy>Jon Ranes</cp:lastModifiedBy>
  <cp:revision>4</cp:revision>
  <dcterms:created xsi:type="dcterms:W3CDTF">2020-04-06T15:28:24Z</dcterms:created>
  <dcterms:modified xsi:type="dcterms:W3CDTF">2020-04-06T16:23:24Z</dcterms:modified>
</cp:coreProperties>
</file>